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87" r:id="rId29"/>
    <p:sldId id="303" r:id="rId30"/>
    <p:sldId id="304" r:id="rId31"/>
    <p:sldId id="306" r:id="rId32"/>
    <p:sldId id="305" r:id="rId33"/>
    <p:sldId id="307" r:id="rId34"/>
    <p:sldId id="308" r:id="rId35"/>
    <p:sldId id="309" r:id="rId36"/>
    <p:sldId id="310" r:id="rId37"/>
    <p:sldId id="289" r:id="rId38"/>
    <p:sldId id="291" r:id="rId39"/>
    <p:sldId id="292" r:id="rId40"/>
    <p:sldId id="278" r:id="rId41"/>
    <p:sldId id="280" r:id="rId42"/>
    <p:sldId id="293" r:id="rId43"/>
    <p:sldId id="273" r:id="rId44"/>
    <p:sldId id="288" r:id="rId45"/>
    <p:sldId id="277" r:id="rId46"/>
    <p:sldId id="275" r:id="rId47"/>
    <p:sldId id="276" r:id="rId48"/>
    <p:sldId id="279" r:id="rId49"/>
    <p:sldId id="261" r:id="rId50"/>
    <p:sldId id="264" r:id="rId5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962958" y="487678"/>
            <a:ext cx="10105684" cy="6144477"/>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53331"/>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C2248-9D5F-3DD0-C801-EBCAEF9806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5" name="內容版面配置區 4">
            <a:extLst>
              <a:ext uri="{FF2B5EF4-FFF2-40B4-BE49-F238E27FC236}">
                <a16:creationId xmlns:a16="http://schemas.microsoft.com/office/drawing/2014/main" id="{C1DA5A5B-7987-5E7E-2654-B0D077676508}"/>
              </a:ext>
            </a:extLst>
          </p:cNvPr>
          <p:cNvPicPr>
            <a:picLocks noGrp="1" noChangeAspect="1"/>
          </p:cNvPicPr>
          <p:nvPr>
            <p:ph idx="1"/>
          </p:nvPr>
        </p:nvPicPr>
        <p:blipFill>
          <a:blip r:embed="rId2"/>
          <a:stretch>
            <a:fillRect/>
          </a:stretch>
        </p:blipFill>
        <p:spPr>
          <a:xfrm>
            <a:off x="2079380" y="1825625"/>
            <a:ext cx="8033239" cy="4351338"/>
          </a:xfrm>
        </p:spPr>
      </p:pic>
    </p:spTree>
    <p:extLst>
      <p:ext uri="{BB962C8B-B14F-4D97-AF65-F5344CB8AC3E}">
        <p14:creationId xmlns:p14="http://schemas.microsoft.com/office/powerpoint/2010/main" val="2074682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53CE3-989B-56F6-AEEC-201FB3F32508}"/>
              </a:ext>
            </a:extLst>
          </p:cNvPr>
          <p:cNvSpPr>
            <a:spLocks noGrp="1"/>
          </p:cNvSpPr>
          <p:nvPr>
            <p:ph type="title"/>
          </p:nvPr>
        </p:nvSpPr>
        <p:spPr/>
        <p:txBody>
          <a:bodyPr/>
          <a:lstStyle/>
          <a:p>
            <a:endParaRPr lang="zh-TW" altLang="en-US"/>
          </a:p>
        </p:txBody>
      </p:sp>
      <p:pic>
        <p:nvPicPr>
          <p:cNvPr id="5" name="內容版面配置區 4">
            <a:extLst>
              <a:ext uri="{FF2B5EF4-FFF2-40B4-BE49-F238E27FC236}">
                <a16:creationId xmlns:a16="http://schemas.microsoft.com/office/drawing/2014/main" id="{EAD0F41A-5911-B5B2-66F1-8525E61F3E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p:spPr>
      </p:pic>
      <p:pic>
        <p:nvPicPr>
          <p:cNvPr id="7" name="圖片 6">
            <a:extLst>
              <a:ext uri="{FF2B5EF4-FFF2-40B4-BE49-F238E27FC236}">
                <a16:creationId xmlns:a16="http://schemas.microsoft.com/office/drawing/2014/main" id="{15E3AAEA-C772-CCBE-E0E6-7A02A9EB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Tree>
    <p:extLst>
      <p:ext uri="{BB962C8B-B14F-4D97-AF65-F5344CB8AC3E}">
        <p14:creationId xmlns:p14="http://schemas.microsoft.com/office/powerpoint/2010/main" val="687026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48C7E-A11E-3A2C-EB17-5FA393610F6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497D3AF9-FEE9-D30D-2EAC-985476969FC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704737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08C02-18CC-DF60-0DC6-C4BBD367F7D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9" name="內容版面配置區 8">
            <a:extLst>
              <a:ext uri="{FF2B5EF4-FFF2-40B4-BE49-F238E27FC236}">
                <a16:creationId xmlns:a16="http://schemas.microsoft.com/office/drawing/2014/main" id="{389A6A3B-5115-ED32-636F-36860EC026F2}"/>
              </a:ext>
            </a:extLst>
          </p:cNvPr>
          <p:cNvPicPr>
            <a:picLocks noGrp="1" noChangeAspect="1"/>
          </p:cNvPicPr>
          <p:nvPr>
            <p:ph idx="1"/>
          </p:nvPr>
        </p:nvPicPr>
        <p:blipFill>
          <a:blip r:embed="rId2"/>
          <a:stretch>
            <a:fillRect/>
          </a:stretch>
        </p:blipFill>
        <p:spPr>
          <a:xfrm>
            <a:off x="1635309" y="1579440"/>
            <a:ext cx="8921382" cy="4832415"/>
          </a:xfrm>
        </p:spPr>
      </p:pic>
    </p:spTree>
    <p:extLst>
      <p:ext uri="{BB962C8B-B14F-4D97-AF65-F5344CB8AC3E}">
        <p14:creationId xmlns:p14="http://schemas.microsoft.com/office/powerpoint/2010/main" val="42763281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55E732-8A70-6F60-70A9-9BE1BD6536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sp>
        <p:nvSpPr>
          <p:cNvPr id="9" name="內容版面配置區 8">
            <a:extLst>
              <a:ext uri="{FF2B5EF4-FFF2-40B4-BE49-F238E27FC236}">
                <a16:creationId xmlns:a16="http://schemas.microsoft.com/office/drawing/2014/main" id="{85E48D29-9B60-BCA2-0000-5978DA6871C4}"/>
              </a:ext>
            </a:extLst>
          </p:cNvPr>
          <p:cNvSpPr>
            <a:spLocks noGrp="1"/>
          </p:cNvSpPr>
          <p:nvPr>
            <p:ph idx="1"/>
          </p:nvPr>
        </p:nvSpPr>
        <p:spPr/>
        <p:txBody>
          <a:bodyPr/>
          <a:lstStyle/>
          <a:p>
            <a:endParaRPr lang="zh-TW" altLang="en-US"/>
          </a:p>
        </p:txBody>
      </p:sp>
      <p:pic>
        <p:nvPicPr>
          <p:cNvPr id="11" name="圖片 10">
            <a:extLst>
              <a:ext uri="{FF2B5EF4-FFF2-40B4-BE49-F238E27FC236}">
                <a16:creationId xmlns:a16="http://schemas.microsoft.com/office/drawing/2014/main" id="{3651F0EB-63F9-1F01-BBD6-11E9B3BFD15B}"/>
              </a:ext>
            </a:extLst>
          </p:cNvPr>
          <p:cNvPicPr>
            <a:picLocks noChangeAspect="1"/>
          </p:cNvPicPr>
          <p:nvPr/>
        </p:nvPicPr>
        <p:blipFill>
          <a:blip r:embed="rId2"/>
          <a:stretch>
            <a:fillRect/>
          </a:stretch>
        </p:blipFill>
        <p:spPr>
          <a:xfrm>
            <a:off x="1301691" y="1404377"/>
            <a:ext cx="9588617" cy="5193834"/>
          </a:xfrm>
          <a:prstGeom prst="rect">
            <a:avLst/>
          </a:prstGeom>
        </p:spPr>
      </p:pic>
    </p:spTree>
    <p:extLst>
      <p:ext uri="{BB962C8B-B14F-4D97-AF65-F5344CB8AC3E}">
        <p14:creationId xmlns:p14="http://schemas.microsoft.com/office/powerpoint/2010/main" val="117526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337DA-C092-219D-4218-7D3156D4D88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sp>
        <p:nvSpPr>
          <p:cNvPr id="3" name="內容版面配置區 2">
            <a:extLst>
              <a:ext uri="{FF2B5EF4-FFF2-40B4-BE49-F238E27FC236}">
                <a16:creationId xmlns:a16="http://schemas.microsoft.com/office/drawing/2014/main" id="{E775B8C3-1E05-F596-153E-FD7F81C26978}"/>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FA9A1C3-9813-C327-26B4-2BE2CD2E2F47}"/>
              </a:ext>
            </a:extLst>
          </p:cNvPr>
          <p:cNvPicPr>
            <a:picLocks noChangeAspect="1"/>
          </p:cNvPicPr>
          <p:nvPr/>
        </p:nvPicPr>
        <p:blipFill>
          <a:blip r:embed="rId2"/>
          <a:stretch>
            <a:fillRect/>
          </a:stretch>
        </p:blipFill>
        <p:spPr>
          <a:xfrm>
            <a:off x="1220598" y="1360451"/>
            <a:ext cx="9750804" cy="5281686"/>
          </a:xfrm>
          <a:prstGeom prst="rect">
            <a:avLst/>
          </a:prstGeom>
        </p:spPr>
      </p:pic>
    </p:spTree>
    <p:extLst>
      <p:ext uri="{BB962C8B-B14F-4D97-AF65-F5344CB8AC3E}">
        <p14:creationId xmlns:p14="http://schemas.microsoft.com/office/powerpoint/2010/main" val="2773654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11378B-5AE8-2AA4-3650-236AB811F65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606C4274-4097-81E2-B13A-B5D9C16E6B1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66BCBB7-BAF4-9097-A15B-1B572E145777}"/>
              </a:ext>
            </a:extLst>
          </p:cNvPr>
          <p:cNvPicPr>
            <a:picLocks noChangeAspect="1"/>
          </p:cNvPicPr>
          <p:nvPr/>
        </p:nvPicPr>
        <p:blipFill>
          <a:blip r:embed="rId2"/>
          <a:stretch>
            <a:fillRect/>
          </a:stretch>
        </p:blipFill>
        <p:spPr>
          <a:xfrm>
            <a:off x="1536583" y="1531610"/>
            <a:ext cx="9118833" cy="4939368"/>
          </a:xfrm>
          <a:prstGeom prst="rect">
            <a:avLst/>
          </a:prstGeom>
        </p:spPr>
      </p:pic>
    </p:spTree>
    <p:extLst>
      <p:ext uri="{BB962C8B-B14F-4D97-AF65-F5344CB8AC3E}">
        <p14:creationId xmlns:p14="http://schemas.microsoft.com/office/powerpoint/2010/main" val="448975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56065-DDF9-D066-01B6-ECC0F44BD5B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比對</a:t>
            </a:r>
          </a:p>
        </p:txBody>
      </p:sp>
      <p:pic>
        <p:nvPicPr>
          <p:cNvPr id="5" name="內容版面配置區 4">
            <a:extLst>
              <a:ext uri="{FF2B5EF4-FFF2-40B4-BE49-F238E27FC236}">
                <a16:creationId xmlns:a16="http://schemas.microsoft.com/office/drawing/2014/main" id="{EF1F666F-7691-589F-D00F-8759B6049AC9}"/>
              </a:ext>
            </a:extLst>
          </p:cNvPr>
          <p:cNvPicPr>
            <a:picLocks noGrp="1" noChangeAspect="1"/>
          </p:cNvPicPr>
          <p:nvPr>
            <p:ph idx="1"/>
          </p:nvPr>
        </p:nvPicPr>
        <p:blipFill>
          <a:blip r:embed="rId2"/>
          <a:stretch>
            <a:fillRect/>
          </a:stretch>
        </p:blipFill>
        <p:spPr>
          <a:xfrm>
            <a:off x="1274428" y="1819050"/>
            <a:ext cx="4039164" cy="3219899"/>
          </a:xfrm>
        </p:spPr>
      </p:pic>
      <p:pic>
        <p:nvPicPr>
          <p:cNvPr id="7" name="圖片 6">
            <a:extLst>
              <a:ext uri="{FF2B5EF4-FFF2-40B4-BE49-F238E27FC236}">
                <a16:creationId xmlns:a16="http://schemas.microsoft.com/office/drawing/2014/main" id="{3B72CD47-18F9-1AB8-530D-9750FA7E5DD6}"/>
              </a:ext>
            </a:extLst>
          </p:cNvPr>
          <p:cNvPicPr>
            <a:picLocks noChangeAspect="1"/>
          </p:cNvPicPr>
          <p:nvPr/>
        </p:nvPicPr>
        <p:blipFill>
          <a:blip r:embed="rId3"/>
          <a:stretch>
            <a:fillRect/>
          </a:stretch>
        </p:blipFill>
        <p:spPr>
          <a:xfrm>
            <a:off x="6211686" y="1882526"/>
            <a:ext cx="3234318" cy="3264128"/>
          </a:xfrm>
          <a:prstGeom prst="rect">
            <a:avLst/>
          </a:prstGeom>
        </p:spPr>
      </p:pic>
    </p:spTree>
    <p:extLst>
      <p:ext uri="{BB962C8B-B14F-4D97-AF65-F5344CB8AC3E}">
        <p14:creationId xmlns:p14="http://schemas.microsoft.com/office/powerpoint/2010/main" val="1748295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1392</TotalTime>
  <Words>1277</Words>
  <Application>Microsoft Office PowerPoint</Application>
  <PresentationFormat>寬螢幕</PresentationFormat>
  <Paragraphs>127</Paragraphs>
  <Slides>50</Slides>
  <Notes>0</Notes>
  <HiddenSlides>9</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50</vt:i4>
      </vt:variant>
    </vt:vector>
  </HeadingPairs>
  <TitlesOfParts>
    <vt:vector size="55"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訓練集蒐集</vt:lpstr>
      <vt:lpstr>資料集蒐集</vt:lpstr>
      <vt:lpstr>PowerPoint 簡報</vt:lpstr>
      <vt:lpstr>訓練</vt:lpstr>
      <vt:lpstr>訓練</vt:lpstr>
      <vt:lpstr>訓練</vt:lpstr>
      <vt:lpstr>訓練</vt:lpstr>
      <vt:lpstr>訓練</vt:lpstr>
      <vt:lpstr>比對</vt:lpstr>
      <vt:lpstr>改檔名</vt:lpstr>
      <vt:lpstr>訓練集數量</vt:lpstr>
      <vt:lpstr>蒐集訓練集思路</vt:lpstr>
      <vt:lpstr>訓練</vt:lpstr>
      <vt:lpstr>訓練範例</vt:lpstr>
      <vt:lpstr>修正標準</vt:lpstr>
      <vt:lpstr>資料集蒐集</vt:lpstr>
      <vt:lpstr>擷取圖片</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32</cp:revision>
  <dcterms:created xsi:type="dcterms:W3CDTF">2023-07-03T04:04:53Z</dcterms:created>
  <dcterms:modified xsi:type="dcterms:W3CDTF">2023-07-24T11:23:25Z</dcterms:modified>
</cp:coreProperties>
</file>